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22"/>
  </p:notesMasterIdLst>
  <p:handoutMasterIdLst>
    <p:handoutMasterId r:id="rId23"/>
  </p:handoutMasterIdLst>
  <p:sldIdLst>
    <p:sldId id="256" r:id="rId2"/>
    <p:sldId id="380" r:id="rId3"/>
    <p:sldId id="395" r:id="rId4"/>
    <p:sldId id="396" r:id="rId5"/>
    <p:sldId id="397" r:id="rId6"/>
    <p:sldId id="398" r:id="rId7"/>
    <p:sldId id="399" r:id="rId8"/>
    <p:sldId id="400" r:id="rId9"/>
    <p:sldId id="401" r:id="rId10"/>
    <p:sldId id="402" r:id="rId11"/>
    <p:sldId id="403" r:id="rId12"/>
    <p:sldId id="404" r:id="rId13"/>
    <p:sldId id="405" r:id="rId14"/>
    <p:sldId id="406" r:id="rId15"/>
    <p:sldId id="407" r:id="rId16"/>
    <p:sldId id="408" r:id="rId17"/>
    <p:sldId id="394" r:id="rId18"/>
    <p:sldId id="409" r:id="rId19"/>
    <p:sldId id="410" r:id="rId20"/>
    <p:sldId id="275" r:id="rId21"/>
  </p:sldIdLst>
  <p:sldSz cx="9144000" cy="6858000" type="screen4x3"/>
  <p:notesSz cx="6797675" cy="9874250"/>
  <p:embeddedFontLst>
    <p:embeddedFont>
      <p:font typeface="맑은 고딕" panose="020B0503020000020004" pitchFamily="50" charset="-127"/>
      <p:regular r:id="rId24"/>
      <p:bold r:id="rId25"/>
    </p:embeddedFont>
    <p:embeddedFont>
      <p:font typeface="HY견고딕" panose="02030600000101010101" pitchFamily="18" charset="-127"/>
      <p:regular r:id="rId26"/>
    </p:embeddedFont>
    <p:embeddedFont>
      <p:font typeface="Verdana" panose="020B060403050404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26" autoAdjust="0"/>
    <p:restoredTop sz="96370" autoAdjust="0"/>
  </p:normalViewPr>
  <p:slideViewPr>
    <p:cSldViewPr>
      <p:cViewPr>
        <p:scale>
          <a:sx n="60" d="100"/>
          <a:sy n="60" d="100"/>
        </p:scale>
        <p:origin x="-126" y="-318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9C7192CA-346F-4F64-9BD8-7FE2802EE026}" type="datetimeFigureOut">
              <a:rPr lang="ko-KR" altLang="en-US"/>
              <a:pPr>
                <a:defRPr/>
              </a:pPr>
              <a:t>2019-06-17</a:t>
            </a:fld>
            <a:endParaRPr lang="en-US" altLang="ko-KR" dirty="0"/>
          </a:p>
        </p:txBody>
      </p:sp>
      <p:sp>
        <p:nvSpPr>
          <p:cNvPr id="96260" name="Rectangle 4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28FEE2EB-262E-4F5B-84A2-3D2B440D013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8838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/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/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CF014180-C773-4632-BA91-A02D13A4BC96}" type="datetimeFigureOut">
              <a:rPr lang="ko-KR" altLang="en-US"/>
              <a:pPr>
                <a:defRPr/>
              </a:pPr>
              <a:t>2019-06-17</a:t>
            </a:fld>
            <a:endParaRPr lang="ko-KR" altLang="en-US" dirty="0"/>
          </a:p>
        </p:txBody>
      </p:sp>
      <p:sp>
        <p:nvSpPr>
          <p:cNvPr id="4" name="슬라이드 이미지 개체 틀 3">
            <a:extLst>
              <a:ext uri="{FF2B5EF4-FFF2-40B4-BE49-F238E27FC236}"/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C886B421-53E6-42BF-BF04-271A7B9E2B6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054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9906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122048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1143000"/>
            <a:ext cx="8686800" cy="5503818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526712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>
            <a:extLst>
              <a:ext uri="{FF2B5EF4-FFF2-40B4-BE49-F238E27FC236}"/>
            </a:extLst>
          </p:cNvPr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3965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latinLnBrk="1">
              <a:defRPr/>
            </a:pPr>
            <a:fld id="{EB9FCFAB-9FDB-4A5C-81DC-CC55C49A49C8}" type="slidenum">
              <a:rPr lang="ko-KR" altLang="en-US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latinLnBrk="1">
                <a:defRPr/>
              </a:pPr>
              <a:t>‹#›</a:t>
            </a:fld>
            <a:r>
              <a:rPr lang="en-US" altLang="ko-KR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93" r:id="rId1"/>
    <p:sldLayoutId id="2147484791" r:id="rId2"/>
    <p:sldLayoutId id="2147484792" r:id="rId3"/>
    <p:sldLayoutId id="2147484794" r:id="rId4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099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100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4101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 dirty="0"/>
          </a:p>
        </p:txBody>
      </p:sp>
      <p:sp>
        <p:nvSpPr>
          <p:cNvPr id="4103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12-2. </a:t>
            </a:r>
            <a:r>
              <a:rPr lang="ko-KR" altLang="en-US" b="1" dirty="0" err="1" smtClean="0">
                <a:solidFill>
                  <a:schemeClr val="tx1"/>
                </a:solidFill>
              </a:rPr>
              <a:t>스레드</a:t>
            </a:r>
            <a:r>
              <a:rPr lang="ko-KR" altLang="en-US" b="1" dirty="0" smtClean="0">
                <a:solidFill>
                  <a:schemeClr val="tx1"/>
                </a:solidFill>
              </a:rPr>
              <a:t> 제어</a:t>
            </a:r>
            <a:endParaRPr lang="ko-KR" altLang="en-US" b="1" dirty="0" smtClean="0">
              <a:solidFill>
                <a:schemeClr val="tx1"/>
              </a:solidFill>
            </a:endParaRPr>
          </a:p>
        </p:txBody>
      </p:sp>
      <p:pic>
        <p:nvPicPr>
          <p:cNvPr id="4104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5" y="-804863"/>
            <a:ext cx="4837113" cy="538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1</a:t>
            </a:r>
            <a:r>
              <a:rPr lang="ko-KR" altLang="en-US" dirty="0" smtClean="0"/>
              <a:t>초 출력 후 </a:t>
            </a:r>
            <a:r>
              <a:rPr lang="ko-KR" altLang="en-US" dirty="0" err="1" smtClean="0"/>
              <a:t>스레드를</a:t>
            </a:r>
            <a:r>
              <a:rPr lang="ko-KR" altLang="en-US" dirty="0" smtClean="0"/>
              <a:t> 중지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스레드</a:t>
            </a:r>
            <a:r>
              <a:rPr lang="ko-KR" altLang="en-US" dirty="0"/>
              <a:t> 상태 제어</a:t>
            </a:r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4000"/>
            <a:ext cx="7239000" cy="3308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995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무한 반복해서 출력하는 </a:t>
            </a:r>
            <a:r>
              <a:rPr lang="ko-KR" altLang="en-US" dirty="0" err="1" smtClean="0"/>
              <a:t>스레드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스레드</a:t>
            </a:r>
            <a:r>
              <a:rPr lang="ko-KR" altLang="en-US" dirty="0"/>
              <a:t> 상태 제어</a:t>
            </a:r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89196"/>
            <a:ext cx="7239000" cy="4552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1846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US" altLang="ko-KR" dirty="0" smtClean="0">
                <a:solidFill>
                  <a:srgbClr val="C00000"/>
                </a:solidFill>
              </a:rPr>
              <a:t>interrupt()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ko-KR" altLang="en-US" dirty="0" smtClean="0"/>
              <a:t>이용하는 방법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r>
              <a:rPr lang="en-US" altLang="ko-KR" dirty="0" err="1" smtClean="0"/>
              <a:t>ThreadA</a:t>
            </a:r>
            <a:r>
              <a:rPr lang="ko-KR" altLang="en-US" dirty="0" smtClean="0"/>
              <a:t>가 </a:t>
            </a:r>
            <a:r>
              <a:rPr lang="en-US" altLang="ko-KR" dirty="0" err="1" smtClean="0"/>
              <a:t>ThreadB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interrupt()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실행하면 </a:t>
            </a:r>
            <a:r>
              <a:rPr lang="en-US" altLang="ko-KR" dirty="0" err="1" smtClean="0"/>
              <a:t>ThreadB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sleep() </a:t>
            </a:r>
            <a:r>
              <a:rPr lang="ko-KR" altLang="en-US" dirty="0" err="1" smtClean="0"/>
              <a:t>메소드로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일시정지</a:t>
            </a:r>
            <a:r>
              <a:rPr lang="ko-KR" altLang="en-US" dirty="0" smtClean="0"/>
              <a:t> 상태 될 때 </a:t>
            </a:r>
            <a:r>
              <a:rPr lang="en-US" altLang="ko-KR" dirty="0" err="1" smtClean="0"/>
              <a:t>ThreadB</a:t>
            </a:r>
            <a:r>
              <a:rPr lang="ko-KR" altLang="en-US" dirty="0" smtClean="0"/>
              <a:t>에서 </a:t>
            </a:r>
            <a:r>
              <a:rPr lang="en-US" altLang="ko-KR" dirty="0" err="1" smtClean="0"/>
              <a:t>InterruptedException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발생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예외 처리 블록으로 이동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스레드</a:t>
            </a:r>
            <a:r>
              <a:rPr lang="ko-KR" altLang="en-US" dirty="0"/>
              <a:t> 상태 제어</a:t>
            </a:r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69" y="1600199"/>
            <a:ext cx="6858000" cy="3057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866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1</a:t>
            </a:r>
            <a:r>
              <a:rPr lang="ko-KR" altLang="en-US" dirty="0" smtClean="0"/>
              <a:t>초 후 </a:t>
            </a:r>
            <a:r>
              <a:rPr lang="ko-KR" altLang="en-US" dirty="0" err="1" smtClean="0"/>
              <a:t>스레드를</a:t>
            </a:r>
            <a:r>
              <a:rPr lang="ko-KR" altLang="en-US" dirty="0" smtClean="0"/>
              <a:t> 중지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스레드</a:t>
            </a:r>
            <a:r>
              <a:rPr lang="ko-KR" altLang="en-US" dirty="0"/>
              <a:t> 상태 제어</a:t>
            </a:r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24000"/>
            <a:ext cx="7332742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8003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무한 반복해서 출력하는 </a:t>
            </a:r>
            <a:r>
              <a:rPr lang="ko-KR" altLang="en-US" dirty="0" err="1" smtClean="0"/>
              <a:t>스레드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스레드</a:t>
            </a:r>
            <a:r>
              <a:rPr lang="ko-KR" altLang="en-US" dirty="0"/>
              <a:t> 상태 제어</a:t>
            </a:r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4000"/>
            <a:ext cx="7279105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165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err="1" smtClean="0"/>
              <a:t>스레드가</a:t>
            </a:r>
            <a:r>
              <a:rPr lang="ko-KR" altLang="en-US" dirty="0" smtClean="0"/>
              <a:t> 실행 대기 혹은 실행 상태에 있을 때 </a:t>
            </a:r>
            <a:r>
              <a:rPr lang="en-US" altLang="ko-KR" dirty="0" smtClean="0"/>
              <a:t>interrupt()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실행되면 즉시 </a:t>
            </a:r>
            <a:r>
              <a:rPr lang="en-US" altLang="ko-KR" dirty="0" err="1" smtClean="0"/>
              <a:t>InterruptedException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발생하는 것이 아니라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스레드가</a:t>
            </a:r>
            <a:r>
              <a:rPr lang="ko-KR" altLang="en-US" dirty="0" smtClean="0"/>
              <a:t> 미래에 </a:t>
            </a:r>
            <a:r>
              <a:rPr lang="ko-KR" altLang="en-US" dirty="0" err="1" smtClean="0"/>
              <a:t>일시정지</a:t>
            </a:r>
            <a:r>
              <a:rPr lang="ko-KR" altLang="en-US" dirty="0" smtClean="0"/>
              <a:t> 상태가 되면 </a:t>
            </a:r>
            <a:r>
              <a:rPr lang="en-US" altLang="ko-KR" dirty="0" err="1" smtClean="0"/>
              <a:t>InterruptedException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발생하는 것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err="1" smtClean="0"/>
              <a:t>일시정지</a:t>
            </a:r>
            <a:r>
              <a:rPr lang="ko-KR" altLang="en-US" dirty="0" smtClean="0"/>
              <a:t> 만들지 않는 경우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interrupted()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isInterrupted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interrupt() </a:t>
            </a:r>
            <a:r>
              <a:rPr lang="ko-KR" altLang="en-US" dirty="0" err="1" smtClean="0"/>
              <a:t>메소드가</a:t>
            </a:r>
            <a:r>
              <a:rPr lang="ko-KR" altLang="en-US" dirty="0" smtClean="0"/>
              <a:t> 호출된 경우 </a:t>
            </a:r>
            <a:r>
              <a:rPr lang="en-US" altLang="ko-KR" dirty="0" smtClean="0"/>
              <a:t>true </a:t>
            </a:r>
            <a:r>
              <a:rPr lang="ko-KR" altLang="en-US" dirty="0" smtClean="0"/>
              <a:t>리턴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스레드</a:t>
            </a:r>
            <a:r>
              <a:rPr lang="ko-KR" altLang="en-US" dirty="0"/>
              <a:t> 상태 제어</a:t>
            </a:r>
          </a:p>
        </p:txBody>
      </p:sp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707398"/>
            <a:ext cx="7543800" cy="1102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3072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무한 반복해서 출력하는 </a:t>
            </a:r>
            <a:r>
              <a:rPr lang="ko-KR" altLang="en-US" dirty="0" err="1" smtClean="0"/>
              <a:t>스레드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스레드</a:t>
            </a:r>
            <a:r>
              <a:rPr lang="ko-KR" altLang="en-US" dirty="0"/>
              <a:t> 상태 제어</a:t>
            </a:r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24000"/>
            <a:ext cx="7576457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693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/>
            <a:endParaRPr lang="en-US" altLang="ko-KR" sz="800" dirty="0" smtClean="0"/>
          </a:p>
          <a:p>
            <a:pPr lvl="1" indent="-136525"/>
            <a:r>
              <a:rPr lang="ko-KR" altLang="en-US" dirty="0" err="1" smtClean="0">
                <a:solidFill>
                  <a:srgbClr val="C00000"/>
                </a:solidFill>
              </a:rPr>
              <a:t>스레드</a:t>
            </a:r>
            <a:r>
              <a:rPr lang="ko-KR" altLang="en-US" dirty="0" smtClean="0">
                <a:solidFill>
                  <a:srgbClr val="C00000"/>
                </a:solidFill>
              </a:rPr>
              <a:t> 상태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스레드</a:t>
            </a:r>
            <a:r>
              <a:rPr lang="ko-KR" altLang="en-US" dirty="0" err="1" smtClean="0"/>
              <a:t>를</a:t>
            </a:r>
            <a:r>
              <a:rPr lang="ko-KR" altLang="en-US" dirty="0" smtClean="0"/>
              <a:t> 생성하고 시작하면 </a:t>
            </a:r>
            <a:r>
              <a:rPr lang="ko-KR" altLang="en-US" dirty="0" err="1" smtClean="0"/>
              <a:t>스레드는</a:t>
            </a:r>
            <a:r>
              <a:rPr lang="ko-KR" altLang="en-US" dirty="0" smtClean="0"/>
              <a:t> 다양한 상태를 가지게 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이는 자동으로 혹은 코드에 의해 변경될 수 있다</a:t>
            </a:r>
            <a:endParaRPr lang="en-US" altLang="ko-KR" dirty="0" smtClean="0"/>
          </a:p>
          <a:p>
            <a:pPr lvl="1" indent="-136525"/>
            <a:endParaRPr lang="en-US" altLang="ko-KR" dirty="0"/>
          </a:p>
          <a:p>
            <a:pPr lvl="1" indent="-136525"/>
            <a:r>
              <a:rPr lang="ko-KR" altLang="en-US" dirty="0" smtClean="0">
                <a:solidFill>
                  <a:srgbClr val="C00000"/>
                </a:solidFill>
              </a:rPr>
              <a:t>일시 정지 </a:t>
            </a:r>
            <a:r>
              <a:rPr lang="en-US" altLang="ko-KR" dirty="0"/>
              <a:t>: </a:t>
            </a:r>
            <a:r>
              <a:rPr lang="ko-KR" altLang="en-US" dirty="0" smtClean="0"/>
              <a:t>실행 중인 </a:t>
            </a:r>
            <a:r>
              <a:rPr lang="ko-KR" altLang="en-US" dirty="0" err="1" smtClean="0"/>
              <a:t>스레드를</a:t>
            </a:r>
            <a:r>
              <a:rPr lang="ko-KR" altLang="en-US" dirty="0" smtClean="0"/>
              <a:t> 일정 시간 멈추게 하려는 경우 </a:t>
            </a:r>
            <a:r>
              <a:rPr lang="en-US" altLang="ko-KR" dirty="0" smtClean="0"/>
              <a:t>Thread</a:t>
            </a:r>
            <a:r>
              <a:rPr lang="ko-KR" altLang="en-US" dirty="0"/>
              <a:t> </a:t>
            </a:r>
            <a:r>
              <a:rPr lang="ko-KR" altLang="en-US" dirty="0" smtClean="0"/>
              <a:t>클래스의 정적 </a:t>
            </a:r>
            <a:r>
              <a:rPr lang="ko-KR" altLang="en-US" dirty="0" err="1" smtClean="0"/>
              <a:t>메소드인</a:t>
            </a:r>
            <a:r>
              <a:rPr lang="ko-KR" altLang="en-US" dirty="0" smtClean="0"/>
              <a:t> </a:t>
            </a:r>
            <a:r>
              <a:rPr lang="en-US" altLang="ko-KR" dirty="0" smtClean="0"/>
              <a:t>sleep()</a:t>
            </a:r>
            <a:r>
              <a:rPr lang="ko-KR" altLang="en-US" dirty="0" smtClean="0"/>
              <a:t>을 사용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Thread.sleep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호출한 </a:t>
            </a:r>
            <a:r>
              <a:rPr lang="ko-KR" altLang="en-US" dirty="0" err="1" smtClean="0"/>
              <a:t>스레드는</a:t>
            </a:r>
            <a:r>
              <a:rPr lang="ko-KR" altLang="en-US" dirty="0" smtClean="0"/>
              <a:t> 주어진 시간 동안 </a:t>
            </a:r>
            <a:r>
              <a:rPr lang="ko-KR" altLang="en-US" dirty="0" err="1" smtClean="0"/>
              <a:t>일시정지</a:t>
            </a:r>
            <a:r>
              <a:rPr lang="ko-KR" altLang="en-US" dirty="0" smtClean="0"/>
              <a:t> 상태가 되고 다시 실행 대기 상태로 돌아감</a:t>
            </a:r>
            <a:endParaRPr lang="en-US" altLang="ko-KR" dirty="0" smtClean="0"/>
          </a:p>
          <a:p>
            <a:pPr lvl="1" indent="-136525"/>
            <a:endParaRPr lang="en-US" altLang="ko-KR" dirty="0"/>
          </a:p>
          <a:p>
            <a:pPr lvl="1" indent="-136525"/>
            <a:r>
              <a:rPr lang="ko-KR" altLang="en-US" dirty="0" smtClean="0">
                <a:solidFill>
                  <a:srgbClr val="C00000"/>
                </a:solidFill>
              </a:rPr>
              <a:t>안전한 종료 </a:t>
            </a:r>
            <a:r>
              <a:rPr lang="en-US" altLang="ko-KR" dirty="0"/>
              <a:t>: </a:t>
            </a:r>
            <a:r>
              <a:rPr lang="ko-KR" altLang="en-US" dirty="0" err="1" smtClean="0"/>
              <a:t>스레드를</a:t>
            </a:r>
            <a:r>
              <a:rPr lang="ko-KR" altLang="en-US" dirty="0" smtClean="0"/>
              <a:t> 안전하게 종료하기 위해 </a:t>
            </a:r>
            <a:r>
              <a:rPr lang="en-US" altLang="ko-KR" dirty="0" smtClean="0"/>
              <a:t>stop </a:t>
            </a:r>
            <a:r>
              <a:rPr lang="ko-KR" altLang="en-US" dirty="0" smtClean="0"/>
              <a:t>플래그나 </a:t>
            </a:r>
            <a:r>
              <a:rPr lang="en-US" altLang="ko-KR" dirty="0" smtClean="0"/>
              <a:t>interrupt()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이용할 수 있다</a:t>
            </a:r>
            <a:r>
              <a:rPr lang="en-US" altLang="ko-KR" dirty="0" smtClean="0"/>
              <a:t>.</a:t>
            </a:r>
          </a:p>
          <a:p>
            <a:pPr lvl="1" indent="-136525"/>
            <a:endParaRPr lang="en-US" altLang="ko-KR" dirty="0"/>
          </a:p>
          <a:p>
            <a:pPr lvl="1" indent="-136525"/>
            <a:r>
              <a:rPr lang="ko-KR" altLang="en-US" dirty="0" smtClean="0">
                <a:solidFill>
                  <a:srgbClr val="C00000"/>
                </a:solidFill>
              </a:rPr>
              <a:t>데</a:t>
            </a:r>
            <a:r>
              <a:rPr lang="ko-KR" altLang="en-US" dirty="0">
                <a:solidFill>
                  <a:srgbClr val="C00000"/>
                </a:solidFill>
              </a:rPr>
              <a:t>몬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ko-KR" altLang="en-US" dirty="0" err="1" smtClean="0">
                <a:solidFill>
                  <a:srgbClr val="C00000"/>
                </a:solidFill>
              </a:rPr>
              <a:t>스레드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 smtClean="0"/>
              <a:t>주 </a:t>
            </a:r>
            <a:r>
              <a:rPr lang="ko-KR" altLang="en-US" dirty="0" err="1" smtClean="0"/>
              <a:t>스레드의</a:t>
            </a:r>
            <a:r>
              <a:rPr lang="ko-KR" altLang="en-US" dirty="0" smtClean="0"/>
              <a:t> 작업을 돕는 보조적 역할 하는 </a:t>
            </a:r>
            <a:r>
              <a:rPr lang="ko-KR" altLang="en-US" dirty="0" err="1" smtClean="0"/>
              <a:t>스레드</a:t>
            </a:r>
            <a:r>
              <a:rPr lang="en-US" altLang="ko-KR" dirty="0" smtClean="0"/>
              <a:t>. </a:t>
            </a:r>
            <a:r>
              <a:rPr lang="ko-KR" altLang="en-US" dirty="0" smtClean="0"/>
              <a:t>주 </a:t>
            </a:r>
            <a:r>
              <a:rPr lang="ko-KR" altLang="en-US" dirty="0" err="1" smtClean="0"/>
              <a:t>스레드가</a:t>
            </a:r>
            <a:r>
              <a:rPr lang="ko-KR" altLang="en-US" dirty="0" smtClean="0"/>
              <a:t> 종료되면 자동 종료된다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sp>
        <p:nvSpPr>
          <p:cNvPr id="2969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키워드로 끝내는 핵심 포인트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err="1" smtClean="0"/>
              <a:t>스레드</a:t>
            </a:r>
            <a:r>
              <a:rPr lang="ko-KR" altLang="en-US" dirty="0" smtClean="0"/>
              <a:t> 상태 제어 </a:t>
            </a:r>
            <a:r>
              <a:rPr lang="ko-KR" altLang="en-US" dirty="0" err="1" smtClean="0"/>
              <a:t>메소드에</a:t>
            </a:r>
            <a:r>
              <a:rPr lang="ko-KR" altLang="en-US" dirty="0" smtClean="0"/>
              <a:t> 대한 설명 중 틀린 것은 무엇입니까</a:t>
            </a:r>
            <a:r>
              <a:rPr lang="en-US" altLang="ko-KR" dirty="0" smtClean="0"/>
              <a:t>?</a:t>
            </a:r>
          </a:p>
          <a:p>
            <a:pPr lvl="1"/>
            <a:r>
              <a:rPr lang="en-US" altLang="ko-KR" dirty="0" smtClean="0"/>
              <a:t>start()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실행 대기 상태로 만들어준다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sleep()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일시 정지 상태로 만들어준다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interrupt()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실행 상태를 간섭해서 일시 정지 상태로 만들어준다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일시 정지 상태에서 실행 상태로 변경하는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없다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smtClean="0"/>
              <a:t>메인 </a:t>
            </a:r>
            <a:r>
              <a:rPr lang="ko-KR" altLang="en-US" dirty="0" err="1" smtClean="0"/>
              <a:t>스레드에서</a:t>
            </a:r>
            <a:r>
              <a:rPr lang="ko-KR" altLang="en-US" dirty="0" smtClean="0"/>
              <a:t> </a:t>
            </a:r>
            <a:r>
              <a:rPr lang="en-US" altLang="ko-KR" dirty="0" smtClean="0"/>
              <a:t>1</a:t>
            </a:r>
            <a:r>
              <a:rPr lang="ko-KR" altLang="en-US" dirty="0" smtClean="0"/>
              <a:t>초 후 </a:t>
            </a:r>
            <a:r>
              <a:rPr lang="en-US" altLang="ko-KR" dirty="0" err="1" smtClean="0"/>
              <a:t>MovieThread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interrupt()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호출해서 </a:t>
            </a:r>
            <a:r>
              <a:rPr lang="en-US" altLang="ko-KR" dirty="0" err="1" smtClean="0"/>
              <a:t>MovieThread</a:t>
            </a:r>
            <a:r>
              <a:rPr lang="ko-KR" altLang="en-US" dirty="0" smtClean="0"/>
              <a:t>를 안전하게 종료하고 싶습니다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빈칸에 알맞은 코드를 작성해보세요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확인문</a:t>
            </a:r>
            <a:r>
              <a:rPr lang="ko-KR" altLang="en-US" dirty="0"/>
              <a:t>제</a:t>
            </a:r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172" y="3739055"/>
            <a:ext cx="7086600" cy="273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32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확인문제</a:t>
            </a:r>
          </a:p>
        </p:txBody>
      </p:sp>
      <p:pic>
        <p:nvPicPr>
          <p:cNvPr id="41986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4000"/>
            <a:ext cx="7314201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408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27"/>
          <p:cNvSpPr>
            <a:spLocks noGrp="1" noChangeArrowheads="1"/>
          </p:cNvSpPr>
          <p:nvPr>
            <p:ph sz="quarter" idx="10"/>
          </p:nvPr>
        </p:nvSpPr>
        <p:spPr bwMode="auto">
          <a:xfrm>
            <a:off x="228600" y="931863"/>
            <a:ext cx="8686800" cy="5715000"/>
          </a:xfrm>
          <a:prstGeom prst="roundRect">
            <a:avLst>
              <a:gd name="adj" fmla="val 129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시작하기 전에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err="1" smtClean="0"/>
              <a:t>스레드</a:t>
            </a:r>
            <a:r>
              <a:rPr lang="ko-KR" altLang="en-US" sz="2400" dirty="0" smtClean="0"/>
              <a:t> 상태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err="1" smtClean="0"/>
              <a:t>스레드</a:t>
            </a:r>
            <a:r>
              <a:rPr lang="ko-KR" altLang="en-US" sz="2400" dirty="0" smtClean="0"/>
              <a:t> 상태 제어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키워드로 </a:t>
            </a:r>
            <a:r>
              <a:rPr lang="ko-KR" altLang="en-US" sz="2400" dirty="0" smtClean="0"/>
              <a:t>끝내는 핵심 포인트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확인문제</a:t>
            </a:r>
            <a:endParaRPr lang="en-US" altLang="ko-KR" sz="2400" dirty="0" smtClean="0"/>
          </a:p>
        </p:txBody>
      </p:sp>
      <p:sp>
        <p:nvSpPr>
          <p:cNvPr id="5123" name="제목 1"/>
          <p:cNvSpPr>
            <a:spLocks noGrp="1" noChangeArrowheads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smtClean="0"/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pic>
        <p:nvPicPr>
          <p:cNvPr id="35843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35845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35846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81000" y="1143000"/>
            <a:ext cx="83820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 typeface="Wingdings" pitchFamily="2" charset="2"/>
              <a:buNone/>
            </a:pPr>
            <a:endParaRPr lang="en-US" altLang="ko-KR" dirty="0" smtClean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en-US" altLang="ko-KR" dirty="0" smtClean="0">
                <a:solidFill>
                  <a:srgbClr val="C00000"/>
                </a:solidFill>
              </a:rPr>
              <a:t>[</a:t>
            </a:r>
            <a:r>
              <a:rPr lang="ko-KR" altLang="en-US" dirty="0" smtClean="0">
                <a:solidFill>
                  <a:srgbClr val="C00000"/>
                </a:solidFill>
              </a:rPr>
              <a:t>핵심 키워드</a:t>
            </a:r>
            <a:r>
              <a:rPr lang="en-US" altLang="ko-KR" dirty="0" smtClean="0">
                <a:solidFill>
                  <a:srgbClr val="C00000"/>
                </a:solidFill>
              </a:rPr>
              <a:t>]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상태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일시정지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안전한 종료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데몬 </a:t>
            </a:r>
            <a:r>
              <a:rPr lang="ko-KR" altLang="en-US" dirty="0" err="1" smtClean="0"/>
              <a:t>스레드</a:t>
            </a:r>
            <a:endParaRPr lang="en-US" altLang="ko-KR" dirty="0" smtClean="0"/>
          </a:p>
          <a:p>
            <a:pPr marL="0" indent="0">
              <a:buFont typeface="Wingdings" pitchFamily="2" charset="2"/>
              <a:buNone/>
            </a:pPr>
            <a:endParaRPr lang="en-US" altLang="ko-KR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ko-KR" dirty="0" smtClean="0">
                <a:solidFill>
                  <a:srgbClr val="C00000"/>
                </a:solidFill>
              </a:rPr>
              <a:t>[</a:t>
            </a:r>
            <a:r>
              <a:rPr lang="ko-KR" altLang="en-US" dirty="0" smtClean="0">
                <a:solidFill>
                  <a:srgbClr val="C00000"/>
                </a:solidFill>
              </a:rPr>
              <a:t>핵심 포인트</a:t>
            </a:r>
            <a:r>
              <a:rPr lang="en-US" altLang="ko-KR" dirty="0" smtClean="0">
                <a:solidFill>
                  <a:srgbClr val="C00000"/>
                </a:solidFill>
              </a:rPr>
              <a:t>]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ko-KR" altLang="en-US" dirty="0" err="1" smtClean="0"/>
              <a:t>스레드를</a:t>
            </a:r>
            <a:r>
              <a:rPr lang="ko-KR" altLang="en-US" dirty="0" smtClean="0"/>
              <a:t> 생성하고 시작하면 </a:t>
            </a:r>
            <a:r>
              <a:rPr lang="ko-KR" altLang="en-US" dirty="0" smtClean="0"/>
              <a:t>다양한 상태를 가지게 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이러한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상태는 자동으로 변경될 수도 있고 코드에 의해 변경될 수도 있다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스레드의</a:t>
            </a:r>
            <a:r>
              <a:rPr lang="ko-KR" altLang="en-US" dirty="0" smtClean="0"/>
              <a:t> 상태를 변경해 제어하는 방법에 대해 알아본다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sp>
        <p:nvSpPr>
          <p:cNvPr id="614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시작하기 전에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err="1" smtClean="0"/>
              <a:t>스레드</a:t>
            </a:r>
            <a:r>
              <a:rPr lang="ko-KR" altLang="en-US" dirty="0" smtClean="0"/>
              <a:t> 객체 생성하고 </a:t>
            </a:r>
            <a:r>
              <a:rPr lang="en-US" altLang="ko-KR" dirty="0" err="1" smtClean="0"/>
              <a:t>strat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호출하면 바로 실행되는 것이 아니라 실행 대기 상태가 됨</a:t>
            </a:r>
            <a:endParaRPr lang="en-US" altLang="ko-KR" dirty="0"/>
          </a:p>
          <a:p>
            <a:pPr lvl="1"/>
            <a:r>
              <a:rPr lang="ko-KR" altLang="en-US" dirty="0" smtClean="0"/>
              <a:t>실행 상태 </a:t>
            </a:r>
            <a:r>
              <a:rPr lang="ko-KR" altLang="en-US" dirty="0" err="1" smtClean="0"/>
              <a:t>스레드는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run()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모두 실행하기 전 다시 실행 대기 상태로 돌아갈 수 있음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실행 대기 상태에 있는 다른 </a:t>
            </a:r>
            <a:r>
              <a:rPr lang="ko-KR" altLang="en-US" dirty="0" err="1" smtClean="0"/>
              <a:t>스레드가</a:t>
            </a:r>
            <a:r>
              <a:rPr lang="ko-KR" altLang="en-US" dirty="0" smtClean="0"/>
              <a:t> 선택되어 실행 상태가 되기도 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실행 상태에서 </a:t>
            </a:r>
            <a:r>
              <a:rPr lang="en-US" altLang="ko-KR" dirty="0" smtClean="0"/>
              <a:t>run() </a:t>
            </a:r>
            <a:r>
              <a:rPr lang="ko-KR" altLang="en-US" dirty="0" err="1" smtClean="0"/>
              <a:t>메소드의</a:t>
            </a:r>
            <a:r>
              <a:rPr lang="ko-KR" altLang="en-US" dirty="0" smtClean="0"/>
              <a:t> 내용이 모두 실행되면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실행이 멈추고 종료 상태가 됨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시작하기 전에</a:t>
            </a:r>
            <a:endParaRPr lang="ko-KR" altLang="en-US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124200"/>
            <a:ext cx="6559710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19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C00000"/>
                </a:solidFill>
              </a:rPr>
              <a:t>실행</a:t>
            </a:r>
            <a:r>
              <a:rPr lang="ko-KR" altLang="en-US" dirty="0" smtClean="0"/>
              <a:t>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</a:rPr>
              <a:t>(running) </a:t>
            </a:r>
            <a:r>
              <a:rPr lang="ko-KR" altLang="en-US" dirty="0" smtClean="0">
                <a:solidFill>
                  <a:srgbClr val="C00000"/>
                </a:solidFill>
              </a:rPr>
              <a:t>상태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실행 대기 상태의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중에서 운영체제가 하나를 선택하여 </a:t>
            </a:r>
            <a:r>
              <a:rPr lang="en-US" altLang="ko-KR" dirty="0" smtClean="0"/>
              <a:t>CPU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run()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실행하도록 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run()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모두 실행하기 전에 다시 실행 대기 상태로 돌아갈 수 있음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smtClean="0">
                <a:solidFill>
                  <a:srgbClr val="C00000"/>
                </a:solidFill>
              </a:rPr>
              <a:t>종료</a:t>
            </a:r>
            <a:r>
              <a:rPr lang="ko-KR" altLang="en-US" dirty="0" smtClean="0"/>
              <a:t>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</a:rPr>
              <a:t>(terminated) </a:t>
            </a:r>
            <a:r>
              <a:rPr lang="ko-KR" altLang="en-US" dirty="0" smtClean="0">
                <a:solidFill>
                  <a:srgbClr val="C00000"/>
                </a:solidFill>
              </a:rPr>
              <a:t>상태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실행 상태에서 </a:t>
            </a:r>
            <a:r>
              <a:rPr lang="en-US" altLang="ko-KR" dirty="0" smtClean="0"/>
              <a:t>run()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종료되면 더 이상 실행할 코드 없기 때문에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실행이 정지됨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스레드</a:t>
            </a:r>
            <a:r>
              <a:rPr lang="ko-KR" altLang="en-US" dirty="0" smtClean="0"/>
              <a:t> 상태</a:t>
            </a:r>
            <a:endParaRPr lang="ko-KR" altLang="en-US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407979"/>
            <a:ext cx="4572000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3779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err="1" smtClean="0">
                <a:solidFill>
                  <a:srgbClr val="C00000"/>
                </a:solidFill>
              </a:rPr>
              <a:t>스레드</a:t>
            </a:r>
            <a:r>
              <a:rPr lang="ko-KR" altLang="en-US" dirty="0" smtClean="0">
                <a:solidFill>
                  <a:srgbClr val="C00000"/>
                </a:solidFill>
              </a:rPr>
              <a:t> 상태 제어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실행 중인 </a:t>
            </a:r>
            <a:r>
              <a:rPr lang="ko-KR" altLang="en-US" dirty="0" err="1" smtClean="0"/>
              <a:t>스레드의</a:t>
            </a:r>
            <a:r>
              <a:rPr lang="ko-KR" altLang="en-US" dirty="0" smtClean="0"/>
              <a:t> 상태를 변경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스레드</a:t>
            </a:r>
            <a:r>
              <a:rPr lang="ko-KR" altLang="en-US" dirty="0" smtClean="0"/>
              <a:t> 상태 변화에 필요한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정확히 파악해야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스레드</a:t>
            </a:r>
            <a:r>
              <a:rPr lang="ko-KR" altLang="en-US" dirty="0" smtClean="0"/>
              <a:t> 상태 제어</a:t>
            </a:r>
            <a:endParaRPr lang="ko-KR" altLang="en-US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345" y="2285998"/>
            <a:ext cx="6705600" cy="4036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75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주어진 시간 동안 일시 정지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Thread </a:t>
            </a:r>
            <a:r>
              <a:rPr lang="ko-KR" altLang="en-US" dirty="0" smtClean="0"/>
              <a:t>클래스의 정적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</a:t>
            </a:r>
            <a:r>
              <a:rPr lang="en-US" altLang="ko-KR" dirty="0" smtClean="0"/>
              <a:t>sleep() </a:t>
            </a:r>
            <a:r>
              <a:rPr lang="ko-KR" altLang="en-US" dirty="0" smtClean="0"/>
              <a:t>사용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스레드</a:t>
            </a:r>
            <a:r>
              <a:rPr lang="ko-KR" altLang="en-US" dirty="0"/>
              <a:t> 상태 제어</a:t>
            </a:r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28799"/>
            <a:ext cx="7315200" cy="1752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302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3</a:t>
            </a:r>
            <a:r>
              <a:rPr lang="ko-KR" altLang="en-US" dirty="0" smtClean="0"/>
              <a:t>초 주기로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번 </a:t>
            </a:r>
            <a:r>
              <a:rPr lang="ko-KR" altLang="en-US" dirty="0" err="1" smtClean="0"/>
              <a:t>비프음</a:t>
            </a:r>
            <a:r>
              <a:rPr lang="ko-KR" altLang="en-US" dirty="0" smtClean="0"/>
              <a:t> 발생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스레드</a:t>
            </a:r>
            <a:r>
              <a:rPr lang="ko-KR" altLang="en-US" dirty="0"/>
              <a:t> 상태 제어</a:t>
            </a:r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3999"/>
            <a:ext cx="7315200" cy="436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8301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err="1" smtClean="0"/>
              <a:t>스레드의</a:t>
            </a:r>
            <a:r>
              <a:rPr lang="ko-KR" altLang="en-US" dirty="0" smtClean="0"/>
              <a:t> 안전한 종료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실행 중인 </a:t>
            </a:r>
            <a:r>
              <a:rPr lang="ko-KR" altLang="en-US" dirty="0" err="1" smtClean="0"/>
              <a:t>스레드를</a:t>
            </a:r>
            <a:r>
              <a:rPr lang="ko-KR" altLang="en-US" dirty="0" smtClean="0"/>
              <a:t> 즉시 종료해야 하는 경우</a:t>
            </a:r>
            <a:endParaRPr lang="en-US" altLang="ko-KR" dirty="0" smtClean="0"/>
          </a:p>
          <a:p>
            <a:pPr lvl="1"/>
            <a:endParaRPr lang="en-US" altLang="ko-KR" sz="800" dirty="0" smtClean="0"/>
          </a:p>
          <a:p>
            <a:pPr lvl="1"/>
            <a:r>
              <a:rPr lang="en-US" altLang="ko-KR" dirty="0" smtClean="0">
                <a:solidFill>
                  <a:srgbClr val="C00000"/>
                </a:solidFill>
              </a:rPr>
              <a:t>stop </a:t>
            </a:r>
            <a:r>
              <a:rPr lang="ko-KR" altLang="en-US" dirty="0" smtClean="0">
                <a:solidFill>
                  <a:srgbClr val="C00000"/>
                </a:solidFill>
              </a:rPr>
              <a:t>플래그</a:t>
            </a:r>
            <a:r>
              <a:rPr lang="ko-KR" altLang="en-US" dirty="0" smtClean="0"/>
              <a:t>를 이용하는 방법</a:t>
            </a: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스레드</a:t>
            </a:r>
            <a:r>
              <a:rPr lang="ko-KR" altLang="en-US" dirty="0"/>
              <a:t> 상태 제어</a:t>
            </a:r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324097"/>
            <a:ext cx="7086600" cy="3009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834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17800</TotalTime>
  <Words>540</Words>
  <Application>Microsoft Office PowerPoint</Application>
  <PresentationFormat>화면 슬라이드 쇼(4:3)</PresentationFormat>
  <Paragraphs>88</Paragraphs>
  <Slides>20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굴림</vt:lpstr>
      <vt:lpstr>Arial</vt:lpstr>
      <vt:lpstr>돋움</vt:lpstr>
      <vt:lpstr>맑은 고딕</vt:lpstr>
      <vt:lpstr>Wingdings</vt:lpstr>
      <vt:lpstr>HY견고딕</vt:lpstr>
      <vt:lpstr>나눔스퀘어OTF</vt:lpstr>
      <vt:lpstr>Verdana</vt:lpstr>
      <vt:lpstr>5_디자인 사용자 지정</vt:lpstr>
      <vt:lpstr>12-2. 스레드 제어</vt:lpstr>
      <vt:lpstr>목차</vt:lpstr>
      <vt:lpstr>시작하기 전에</vt:lpstr>
      <vt:lpstr>시작하기 전에</vt:lpstr>
      <vt:lpstr>스레드 상태</vt:lpstr>
      <vt:lpstr>스레드 상태 제어</vt:lpstr>
      <vt:lpstr>스레드 상태 제어</vt:lpstr>
      <vt:lpstr>스레드 상태 제어</vt:lpstr>
      <vt:lpstr>스레드 상태 제어</vt:lpstr>
      <vt:lpstr>스레드 상태 제어</vt:lpstr>
      <vt:lpstr>스레드 상태 제어</vt:lpstr>
      <vt:lpstr>스레드 상태 제어</vt:lpstr>
      <vt:lpstr>스레드 상태 제어</vt:lpstr>
      <vt:lpstr>스레드 상태 제어</vt:lpstr>
      <vt:lpstr>스레드 상태 제어</vt:lpstr>
      <vt:lpstr>스레드 상태 제어</vt:lpstr>
      <vt:lpstr>키워드로 끝내는 핵심 포인트 </vt:lpstr>
      <vt:lpstr>확인문제</vt:lpstr>
      <vt:lpstr>확인문제</vt:lpstr>
      <vt:lpstr>PowerPoint 프레젠테이션</vt:lpstr>
    </vt:vector>
  </TitlesOfParts>
  <Company>GuildDesign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이병엽</cp:lastModifiedBy>
  <cp:revision>2733</cp:revision>
  <dcterms:created xsi:type="dcterms:W3CDTF">2004-07-21T02:43:03Z</dcterms:created>
  <dcterms:modified xsi:type="dcterms:W3CDTF">2019-06-16T23:37:44Z</dcterms:modified>
</cp:coreProperties>
</file>